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14" r:id="rId2"/>
    <p:sldId id="295" r:id="rId3"/>
    <p:sldId id="298" r:id="rId4"/>
    <p:sldId id="309" r:id="rId5"/>
    <p:sldId id="320" r:id="rId6"/>
    <p:sldId id="317" r:id="rId7"/>
    <p:sldId id="318" r:id="rId8"/>
    <p:sldId id="294" r:id="rId9"/>
    <p:sldId id="31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0066FF"/>
    <a:srgbClr val="003399"/>
    <a:srgbClr val="0066CC"/>
    <a:srgbClr val="0033CC"/>
    <a:srgbClr val="FF0000"/>
    <a:srgbClr val="60AF4B"/>
    <a:srgbClr val="FFFF00"/>
    <a:srgbClr val="EAEAEA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95" d="100"/>
          <a:sy n="95" d="100"/>
        </p:scale>
        <p:origin x="-58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219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5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7F115-4485-452F-8475-E3FAB689BB53}" type="datetimeFigureOut">
              <a:rPr lang="en-GB" smtClean="0"/>
              <a:pPr/>
              <a:t>11/10/2019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7B95D-EC3E-49A2-8628-8406287D5A26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11/10/2019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11/10/2019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11/10/2019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11/10/2019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11/10/2019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11/10/2019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11/10/2019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11/10/2019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11/10/2019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11/10/2019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8E897-6F39-4FD8-8FC3-4642BFA69AD7}" type="datetimeFigureOut">
              <a:rPr lang="en-GB" smtClean="0"/>
              <a:pPr/>
              <a:t>11/10/2019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8E897-6F39-4FD8-8FC3-4642BFA69AD7}" type="datetimeFigureOut">
              <a:rPr lang="en-GB" smtClean="0"/>
              <a:pPr/>
              <a:t>11/10/2019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5256A-3CE6-4F27-8332-1748314469F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3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jpeg"/><Relationship Id="rId5" Type="http://schemas.openxmlformats.org/officeDocument/2006/relationships/image" Target="../media/image7.wmf"/><Relationship Id="rId4" Type="http://schemas.openxmlformats.org/officeDocument/2006/relationships/image" Target="../media/image6.jpeg"/><Relationship Id="rId9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6.png"/><Relationship Id="rId3" Type="http://schemas.openxmlformats.org/officeDocument/2006/relationships/image" Target="../media/image3.jpeg"/><Relationship Id="rId7" Type="http://schemas.openxmlformats.org/officeDocument/2006/relationships/image" Target="../media/image9.jpe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jpeg"/><Relationship Id="rId11" Type="http://schemas.openxmlformats.org/officeDocument/2006/relationships/oleObject" Target="../embeddings/oleObject4.bin"/><Relationship Id="rId5" Type="http://schemas.openxmlformats.org/officeDocument/2006/relationships/image" Target="../media/image7.wmf"/><Relationship Id="rId15" Type="http://schemas.openxmlformats.org/officeDocument/2006/relationships/image" Target="../media/image17.jpe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6.jpeg"/><Relationship Id="rId9" Type="http://schemas.openxmlformats.org/officeDocument/2006/relationships/oleObject" Target="../embeddings/oleObject2.bin"/><Relationship Id="rId1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1115616" y="6237312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Continue to left click to run sample.</a:t>
            </a:r>
            <a:endParaRPr lang="en-GB" dirty="0"/>
          </a:p>
        </p:txBody>
      </p:sp>
      <p:pic>
        <p:nvPicPr>
          <p:cNvPr id="4" name="Picture 2" descr="C:\Users\awl\Documents\lt_logo_whit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165304"/>
            <a:ext cx="663583" cy="4400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wl\Pictures\Dolphin H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sp>
        <p:nvSpPr>
          <p:cNvPr id="25" name="Rectangle 24"/>
          <p:cNvSpPr/>
          <p:nvPr/>
        </p:nvSpPr>
        <p:spPr>
          <a:xfrm>
            <a:off x="2555776" y="3789040"/>
            <a:ext cx="3672408" cy="936104"/>
          </a:xfrm>
          <a:prstGeom prst="rect">
            <a:avLst/>
          </a:prstGeom>
          <a:solidFill>
            <a:srgbClr val="003399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2987824" y="2761764"/>
            <a:ext cx="4464496" cy="523220"/>
          </a:xfrm>
          <a:prstGeom prst="rect">
            <a:avLst/>
          </a:prstGeom>
          <a:solidFill>
            <a:srgbClr val="003399">
              <a:alpha val="2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/>
              <a:t>‘Harnessing Change’</a:t>
            </a:r>
            <a:endParaRPr lang="en-GB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987824" y="2761764"/>
            <a:ext cx="3744416" cy="523220"/>
          </a:xfrm>
          <a:prstGeom prst="rect">
            <a:avLst/>
          </a:prstGeom>
          <a:solidFill>
            <a:srgbClr val="003399">
              <a:alpha val="2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/>
              <a:t>Pre-Purchase Sample</a:t>
            </a:r>
            <a:endParaRPr lang="en-GB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763688" y="3565465"/>
            <a:ext cx="5688632" cy="1015663"/>
          </a:xfrm>
          <a:prstGeom prst="rect">
            <a:avLst/>
          </a:prstGeom>
          <a:solidFill>
            <a:srgbClr val="003399">
              <a:alpha val="2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/>
              <a:t>This presentation sample should be viewed in conjunction with the corresponding Briefing Notes’ and Session Leader’s  Guide extracts</a:t>
            </a:r>
            <a:r>
              <a:rPr lang="en-GB" sz="2000" b="1" smtClean="0"/>
              <a:t>, provided.</a:t>
            </a:r>
            <a:r>
              <a:rPr lang="en-GB" sz="2000" b="1" smtClean="0">
                <a:solidFill>
                  <a:schemeClr val="bg1"/>
                </a:solidFill>
              </a:rPr>
              <a:t>.</a:t>
            </a:r>
            <a:endParaRPr lang="en-GB" sz="2000" b="1" dirty="0">
              <a:solidFill>
                <a:schemeClr val="bg1"/>
              </a:solidFill>
            </a:endParaRPr>
          </a:p>
        </p:txBody>
      </p:sp>
      <p:pic>
        <p:nvPicPr>
          <p:cNvPr id="12" name="Picture 2" descr="C:\Users\awl\Documents\lt_logo_whi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165304"/>
            <a:ext cx="663583" cy="440060"/>
          </a:xfrm>
          <a:prstGeom prst="rect">
            <a:avLst/>
          </a:prstGeom>
          <a:noFill/>
        </p:spPr>
      </p:pic>
      <p:pic>
        <p:nvPicPr>
          <p:cNvPr id="13" name="Picture 12" descr="dom2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1835696" y="2564904"/>
            <a:ext cx="1152127" cy="936104"/>
          </a:xfrm>
          <a:prstGeom prst="rect">
            <a:avLst/>
          </a:prstGeom>
          <a:noFill/>
        </p:spPr>
      </p:pic>
      <p:grpSp>
        <p:nvGrpSpPr>
          <p:cNvPr id="15" name="Group 14"/>
          <p:cNvGrpSpPr/>
          <p:nvPr/>
        </p:nvGrpSpPr>
        <p:grpSpPr>
          <a:xfrm>
            <a:off x="1835696" y="2523745"/>
            <a:ext cx="1224136" cy="977263"/>
            <a:chOff x="7668344" y="-315416"/>
            <a:chExt cx="1224136" cy="977263"/>
          </a:xfrm>
        </p:grpSpPr>
        <p:pic>
          <p:nvPicPr>
            <p:cNvPr id="9" name="Picture 8" descr="C:\Users\awl\Pictures\Dolphis - animation.gif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668344" y="-315416"/>
              <a:ext cx="1172716" cy="977263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7668344" y="116632"/>
              <a:ext cx="1224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Lawson Training &amp; Development</a:t>
              </a:r>
              <a:endParaRPr lang="en-GB" sz="1200" dirty="0"/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wl\Pictures\Dolphin Hea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sp>
        <p:nvSpPr>
          <p:cNvPr id="25" name="Rectangle 24"/>
          <p:cNvSpPr/>
          <p:nvPr/>
        </p:nvSpPr>
        <p:spPr>
          <a:xfrm>
            <a:off x="2555776" y="3789040"/>
            <a:ext cx="3672408" cy="936104"/>
          </a:xfrm>
          <a:prstGeom prst="rect">
            <a:avLst/>
          </a:prstGeom>
          <a:solidFill>
            <a:srgbClr val="003399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1763688" y="3565465"/>
            <a:ext cx="6192688" cy="707886"/>
          </a:xfrm>
          <a:prstGeom prst="rect">
            <a:avLst/>
          </a:prstGeom>
          <a:solidFill>
            <a:srgbClr val="003399">
              <a:alpha val="2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The sample is a segment of the Package that traces  the exponential rate of Change, over the past 50,000 years.</a:t>
            </a:r>
            <a:endParaRPr lang="en-GB" sz="2000" b="1" dirty="0"/>
          </a:p>
        </p:txBody>
      </p:sp>
      <p:pic>
        <p:nvPicPr>
          <p:cNvPr id="12" name="Picture 2" descr="C:\Users\awl\Documents\lt_logo_whi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165304"/>
            <a:ext cx="663583" cy="44006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987824" y="2761764"/>
            <a:ext cx="4464496" cy="523220"/>
          </a:xfrm>
          <a:prstGeom prst="rect">
            <a:avLst/>
          </a:prstGeom>
          <a:solidFill>
            <a:srgbClr val="003399">
              <a:alpha val="2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/>
              <a:t>‘Harnessing Change’</a:t>
            </a:r>
            <a:endParaRPr lang="en-GB" sz="2800" b="1" dirty="0"/>
          </a:p>
        </p:txBody>
      </p:sp>
      <p:pic>
        <p:nvPicPr>
          <p:cNvPr id="14" name="Picture 13" descr="dom2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1835696" y="2564904"/>
            <a:ext cx="1152127" cy="9361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om2"/>
          <p:cNvPicPr>
            <a:picLocks noChangeAspect="1" noChangeArrowheads="1"/>
          </p:cNvPicPr>
          <p:nvPr/>
        </p:nvPicPr>
        <p:blipFill>
          <a:blip r:embed="rId2" cstate="print">
            <a:lum bright="-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835150" y="333375"/>
            <a:ext cx="5257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3600" dirty="0"/>
              <a:t>Learning </a:t>
            </a:r>
            <a:r>
              <a:rPr lang="en-GB" sz="3600" dirty="0" smtClean="0"/>
              <a:t>Outcome</a:t>
            </a:r>
            <a:endParaRPr lang="en-US" sz="3600" dirty="0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042988" y="1628775"/>
            <a:ext cx="7058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3200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900113" y="3357563"/>
            <a:ext cx="7343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3200">
              <a:latin typeface="Arial Unicode MS" pitchFamily="34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2132856"/>
            <a:ext cx="79208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Calibri" pitchFamily="34" charset="0"/>
              </a:rPr>
              <a:t>By the end of the Session, your delegates will be able</a:t>
            </a:r>
            <a:r>
              <a:rPr lang="en-GB" sz="3200" dirty="0" smtClean="0">
                <a:latin typeface="Arial Unicode MS" pitchFamily="34" charset="-128"/>
              </a:rPr>
              <a:t> to identify and analyse </a:t>
            </a:r>
            <a:r>
              <a:rPr lang="en-GB" sz="3200" i="1" dirty="0" smtClean="0">
                <a:latin typeface="Arial Unicode MS" pitchFamily="34" charset="-128"/>
              </a:rPr>
              <a:t>Change</a:t>
            </a:r>
            <a:r>
              <a:rPr lang="en-GB" sz="3200" dirty="0" smtClean="0">
                <a:latin typeface="Arial Unicode MS" pitchFamily="34" charset="-128"/>
              </a:rPr>
              <a:t> in their organizational environments, evaluate its impact and develop plans to respond</a:t>
            </a:r>
            <a:endParaRPr lang="en-US" sz="3200" dirty="0" smtClean="0">
              <a:latin typeface="Arial Unicode MS" pitchFamily="34" charset="-128"/>
            </a:endParaRPr>
          </a:p>
          <a:p>
            <a:endParaRPr lang="en-GB" sz="32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dom2"/>
          <p:cNvPicPr>
            <a:picLocks noChangeAspect="1" noChangeArrowheads="1"/>
          </p:cNvPicPr>
          <p:nvPr/>
        </p:nvPicPr>
        <p:blipFill>
          <a:blip r:embed="rId3" cstate="print">
            <a:lum bright="-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1547813" y="2565400"/>
            <a:ext cx="63357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4000"/>
          </a:p>
        </p:txBody>
      </p:sp>
      <p:sp>
        <p:nvSpPr>
          <p:cNvPr id="79878" name="Rectangle 6"/>
          <p:cNvSpPr>
            <a:spLocks noChangeArrowheads="1"/>
          </p:cNvSpPr>
          <p:nvPr/>
        </p:nvSpPr>
        <p:spPr bwMode="auto">
          <a:xfrm>
            <a:off x="0" y="3063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79879" name="Rectangle 7"/>
          <p:cNvSpPr>
            <a:spLocks noChangeArrowheads="1"/>
          </p:cNvSpPr>
          <p:nvPr/>
        </p:nvSpPr>
        <p:spPr bwMode="auto">
          <a:xfrm>
            <a:off x="0" y="3521075"/>
            <a:ext cx="4333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GB" sz="1200" b="1">
                <a:latin typeface="Century Gothic" pitchFamily="34" charset="0"/>
                <a:cs typeface="Times New Roman" pitchFamily="18" charset="0"/>
              </a:rPr>
              <a:t>     </a:t>
            </a:r>
            <a:r>
              <a:rPr lang="en-US" sz="1000"/>
              <a:t> </a:t>
            </a:r>
            <a:endParaRPr lang="en-US"/>
          </a:p>
        </p:txBody>
      </p:sp>
      <p:sp>
        <p:nvSpPr>
          <p:cNvPr id="79881" name="Rectangle 9"/>
          <p:cNvSpPr>
            <a:spLocks noChangeArrowheads="1"/>
          </p:cNvSpPr>
          <p:nvPr/>
        </p:nvSpPr>
        <p:spPr bwMode="auto">
          <a:xfrm>
            <a:off x="0" y="3063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79882" name="Rectangle 10"/>
          <p:cNvSpPr>
            <a:spLocks noChangeArrowheads="1"/>
          </p:cNvSpPr>
          <p:nvPr/>
        </p:nvSpPr>
        <p:spPr bwMode="auto">
          <a:xfrm>
            <a:off x="0" y="3521075"/>
            <a:ext cx="2619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GB" sz="1200" b="1">
                <a:latin typeface="Century Gothic" pitchFamily="34" charset="0"/>
                <a:cs typeface="Times New Roman" pitchFamily="18" charset="0"/>
              </a:rPr>
              <a:t> </a:t>
            </a:r>
            <a:r>
              <a:rPr lang="en-US" sz="1000"/>
              <a:t> </a:t>
            </a:r>
            <a:endParaRPr lang="en-US"/>
          </a:p>
        </p:txBody>
      </p:sp>
      <p:sp>
        <p:nvSpPr>
          <p:cNvPr id="79887" name="Text Box 15"/>
          <p:cNvSpPr txBox="1">
            <a:spLocks noChangeArrowheads="1"/>
          </p:cNvSpPr>
          <p:nvPr/>
        </p:nvSpPr>
        <p:spPr bwMode="auto">
          <a:xfrm>
            <a:off x="1116013" y="2852738"/>
            <a:ext cx="2160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79890" name="Text Box 18"/>
          <p:cNvSpPr txBox="1">
            <a:spLocks noChangeArrowheads="1"/>
          </p:cNvSpPr>
          <p:nvPr/>
        </p:nvSpPr>
        <p:spPr bwMode="auto">
          <a:xfrm>
            <a:off x="1187450" y="2997200"/>
            <a:ext cx="2376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79894" name="Text Box 22"/>
          <p:cNvSpPr txBox="1">
            <a:spLocks noChangeArrowheads="1"/>
          </p:cNvSpPr>
          <p:nvPr/>
        </p:nvSpPr>
        <p:spPr bwMode="auto">
          <a:xfrm>
            <a:off x="2411413" y="260350"/>
            <a:ext cx="43195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4000">
                <a:solidFill>
                  <a:srgbClr val="CCFFFF"/>
                </a:solidFill>
                <a:latin typeface="Arial Unicode MS" pitchFamily="34" charset="-128"/>
              </a:rPr>
              <a:t>Rate of </a:t>
            </a:r>
            <a:r>
              <a:rPr lang="en-GB" sz="4000" i="1">
                <a:solidFill>
                  <a:srgbClr val="CCFFFF"/>
                </a:solidFill>
                <a:latin typeface="Arial Unicode MS" pitchFamily="34" charset="-128"/>
              </a:rPr>
              <a:t>Change</a:t>
            </a:r>
            <a:endParaRPr lang="en-GB" sz="4000">
              <a:solidFill>
                <a:srgbClr val="CCFFFF"/>
              </a:solidFill>
              <a:latin typeface="Arial Unicode MS" pitchFamily="34" charset="-128"/>
            </a:endParaRPr>
          </a:p>
        </p:txBody>
      </p:sp>
      <p:pic>
        <p:nvPicPr>
          <p:cNvPr id="79919" name="Picture 47" descr="j0309023"/>
          <p:cNvPicPr>
            <a:picLocks noChangeAspect="1" noChangeArrowheads="1"/>
          </p:cNvPicPr>
          <p:nvPr/>
        </p:nvPicPr>
        <p:blipFill>
          <a:blip r:embed="rId4" cstate="print"/>
          <a:srcRect b="3040"/>
          <a:stretch>
            <a:fillRect/>
          </a:stretch>
        </p:blipFill>
        <p:spPr bwMode="auto">
          <a:xfrm>
            <a:off x="611188" y="1412875"/>
            <a:ext cx="1947862" cy="4608513"/>
          </a:xfrm>
          <a:prstGeom prst="rect">
            <a:avLst/>
          </a:prstGeom>
          <a:noFill/>
        </p:spPr>
      </p:pic>
      <p:pic>
        <p:nvPicPr>
          <p:cNvPr id="79920" name="Picture 48" descr="j0436672"/>
          <p:cNvPicPr>
            <a:picLocks noChangeAspect="1" noChangeArrowheads="1"/>
          </p:cNvPicPr>
          <p:nvPr/>
        </p:nvPicPr>
        <p:blipFill>
          <a:blip r:embed="rId5" cstate="print"/>
          <a:srcRect t="15282" b="29088"/>
          <a:stretch>
            <a:fillRect/>
          </a:stretch>
        </p:blipFill>
        <p:spPr bwMode="auto">
          <a:xfrm>
            <a:off x="2555875" y="1412875"/>
            <a:ext cx="4032250" cy="1931988"/>
          </a:xfrm>
          <a:prstGeom prst="rect">
            <a:avLst/>
          </a:prstGeom>
          <a:noFill/>
        </p:spPr>
      </p:pic>
      <p:sp>
        <p:nvSpPr>
          <p:cNvPr id="79908" name="Text Box 36"/>
          <p:cNvSpPr txBox="1">
            <a:spLocks noChangeArrowheads="1"/>
          </p:cNvSpPr>
          <p:nvPr/>
        </p:nvSpPr>
        <p:spPr bwMode="auto">
          <a:xfrm>
            <a:off x="2555875" y="3357563"/>
            <a:ext cx="4033838" cy="714375"/>
          </a:xfrm>
          <a:prstGeom prst="rect">
            <a:avLst/>
          </a:prstGeom>
          <a:solidFill>
            <a:srgbClr val="0033CC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 b="1" dirty="0"/>
              <a:t>50,000 years divided by  </a:t>
            </a:r>
            <a:r>
              <a:rPr lang="en-GB" sz="2000" b="1"/>
              <a:t>63 </a:t>
            </a:r>
            <a:r>
              <a:rPr lang="en-GB" sz="2000" b="1" smtClean="0"/>
              <a:t>years; </a:t>
            </a:r>
            <a:r>
              <a:rPr lang="en-GB" sz="2000" b="1" dirty="0"/>
              <a:t>equivalent to 800 lifetimes</a:t>
            </a:r>
            <a:endParaRPr lang="en-US" sz="2000" b="1" dirty="0"/>
          </a:p>
        </p:txBody>
      </p:sp>
      <p:pic>
        <p:nvPicPr>
          <p:cNvPr id="79929" name="Picture 57" descr="j0401462"/>
          <p:cNvPicPr>
            <a:picLocks noChangeAspect="1" noChangeArrowheads="1"/>
          </p:cNvPicPr>
          <p:nvPr/>
        </p:nvPicPr>
        <p:blipFill>
          <a:blip r:embed="rId6" cstate="print"/>
          <a:srcRect l="-3459" t="18616" b="18564"/>
          <a:stretch>
            <a:fillRect/>
          </a:stretch>
        </p:blipFill>
        <p:spPr bwMode="auto">
          <a:xfrm>
            <a:off x="2484438" y="4076700"/>
            <a:ext cx="2159000" cy="1944688"/>
          </a:xfrm>
          <a:prstGeom prst="rect">
            <a:avLst/>
          </a:prstGeom>
          <a:noFill/>
        </p:spPr>
      </p:pic>
      <p:pic>
        <p:nvPicPr>
          <p:cNvPr id="79926" name="Picture 54" descr="j0443418"/>
          <p:cNvPicPr>
            <a:picLocks noChangeAspect="1" noChangeArrowheads="1"/>
          </p:cNvPicPr>
          <p:nvPr/>
        </p:nvPicPr>
        <p:blipFill>
          <a:blip r:embed="rId7" cstate="print"/>
          <a:srcRect l="41548" b="15692"/>
          <a:stretch>
            <a:fillRect/>
          </a:stretch>
        </p:blipFill>
        <p:spPr bwMode="auto">
          <a:xfrm>
            <a:off x="4572000" y="4076700"/>
            <a:ext cx="2016125" cy="1944688"/>
          </a:xfrm>
          <a:prstGeom prst="rect">
            <a:avLst/>
          </a:prstGeom>
          <a:noFill/>
        </p:spPr>
      </p:pic>
      <p:pic>
        <p:nvPicPr>
          <p:cNvPr id="79944" name="Picture 72"/>
          <p:cNvPicPr>
            <a:picLocks noChangeAspect="1" noChangeArrowheads="1"/>
          </p:cNvPicPr>
          <p:nvPr/>
        </p:nvPicPr>
        <p:blipFill>
          <a:blip r:embed="rId8" cstate="print"/>
          <a:srcRect l="-856" r="6441"/>
          <a:stretch>
            <a:fillRect/>
          </a:stretch>
        </p:blipFill>
        <p:spPr bwMode="auto">
          <a:xfrm>
            <a:off x="6588125" y="1412875"/>
            <a:ext cx="1941513" cy="2303463"/>
          </a:xfrm>
          <a:prstGeom prst="rect">
            <a:avLst/>
          </a:prstGeom>
          <a:noFill/>
        </p:spPr>
      </p:pic>
      <p:sp>
        <p:nvSpPr>
          <p:cNvPr id="79947" name="Text Box 75"/>
          <p:cNvSpPr txBox="1">
            <a:spLocks noChangeArrowheads="1"/>
          </p:cNvSpPr>
          <p:nvPr/>
        </p:nvSpPr>
        <p:spPr bwMode="auto">
          <a:xfrm>
            <a:off x="5795963" y="1557338"/>
            <a:ext cx="720725" cy="457200"/>
          </a:xfrm>
          <a:prstGeom prst="rect">
            <a:avLst/>
          </a:prstGeom>
          <a:solidFill>
            <a:srgbClr val="0033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 b="1" dirty="0"/>
              <a:t>650</a:t>
            </a:r>
            <a:endParaRPr lang="en-US" sz="2400" b="1" dirty="0"/>
          </a:p>
        </p:txBody>
      </p:sp>
      <p:sp>
        <p:nvSpPr>
          <p:cNvPr id="79948" name="Text Box 76"/>
          <p:cNvSpPr txBox="1">
            <a:spLocks noChangeArrowheads="1"/>
          </p:cNvSpPr>
          <p:nvPr/>
        </p:nvSpPr>
        <p:spPr bwMode="auto">
          <a:xfrm>
            <a:off x="7883525" y="1557338"/>
            <a:ext cx="576263" cy="457200"/>
          </a:xfrm>
          <a:prstGeom prst="rect">
            <a:avLst/>
          </a:prstGeom>
          <a:solidFill>
            <a:srgbClr val="0033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 b="1" dirty="0"/>
              <a:t>70</a:t>
            </a:r>
            <a:endParaRPr lang="en-US" sz="2400" b="1" dirty="0"/>
          </a:p>
        </p:txBody>
      </p:sp>
      <p:sp>
        <p:nvSpPr>
          <p:cNvPr id="79949" name="Text Box 77"/>
          <p:cNvSpPr txBox="1">
            <a:spLocks noChangeArrowheads="1"/>
          </p:cNvSpPr>
          <p:nvPr/>
        </p:nvSpPr>
        <p:spPr bwMode="auto">
          <a:xfrm>
            <a:off x="6011863" y="4221163"/>
            <a:ext cx="503237" cy="457200"/>
          </a:xfrm>
          <a:prstGeom prst="rect">
            <a:avLst/>
          </a:prstGeom>
          <a:solidFill>
            <a:srgbClr val="0033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 b="1" dirty="0"/>
              <a:t>7</a:t>
            </a:r>
            <a:endParaRPr lang="en-US" sz="2400" b="1" dirty="0"/>
          </a:p>
        </p:txBody>
      </p:sp>
      <p:sp>
        <p:nvSpPr>
          <p:cNvPr id="79950" name="Text Box 78"/>
          <p:cNvSpPr txBox="1">
            <a:spLocks noChangeArrowheads="1"/>
          </p:cNvSpPr>
          <p:nvPr/>
        </p:nvSpPr>
        <p:spPr bwMode="auto">
          <a:xfrm>
            <a:off x="1908175" y="1557338"/>
            <a:ext cx="576263" cy="457200"/>
          </a:xfrm>
          <a:prstGeom prst="rect">
            <a:avLst/>
          </a:prstGeom>
          <a:solidFill>
            <a:srgbClr val="0033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  <a:endParaRPr lang="en-US" sz="2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79953" name="Object 81"/>
          <p:cNvGraphicFramePr>
            <a:graphicFrameLocks noChangeAspect="1"/>
          </p:cNvGraphicFramePr>
          <p:nvPr/>
        </p:nvGraphicFramePr>
        <p:xfrm>
          <a:off x="6588125" y="3716338"/>
          <a:ext cx="1944688" cy="2305050"/>
        </p:xfrm>
        <a:graphic>
          <a:graphicData uri="http://schemas.openxmlformats.org/presentationml/2006/ole">
            <p:oleObj spid="_x0000_s22530" name="Photo Editor Photo" r:id="rId9" imgW="1104762" imgH="1371429" progId="">
              <p:embed/>
            </p:oleObj>
          </a:graphicData>
        </a:graphic>
      </p:graphicFrame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9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79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9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7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1000"/>
                                        <p:tgtEl>
                                          <p:spTgt spid="7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9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9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000"/>
                                        <p:tgtEl>
                                          <p:spTgt spid="79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79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9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9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79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9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9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94" grpId="0"/>
      <p:bldP spid="79908" grpId="0" animBg="1"/>
      <p:bldP spid="79947" grpId="0" animBg="1"/>
      <p:bldP spid="79948" grpId="0" animBg="1"/>
      <p:bldP spid="79949" grpId="0" animBg="1"/>
      <p:bldP spid="799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 descr="dom2"/>
          <p:cNvPicPr>
            <a:picLocks noChangeAspect="1" noChangeArrowheads="1"/>
          </p:cNvPicPr>
          <p:nvPr/>
        </p:nvPicPr>
        <p:blipFill>
          <a:blip r:embed="rId3" cstate="print">
            <a:lum bright="-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6195" name="Text Box 3"/>
          <p:cNvSpPr txBox="1">
            <a:spLocks noChangeArrowheads="1"/>
          </p:cNvSpPr>
          <p:nvPr/>
        </p:nvSpPr>
        <p:spPr bwMode="auto">
          <a:xfrm>
            <a:off x="1547813" y="2565400"/>
            <a:ext cx="63357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4000"/>
          </a:p>
        </p:txBody>
      </p:sp>
      <p:sp>
        <p:nvSpPr>
          <p:cNvPr id="136196" name="Rectangle 4"/>
          <p:cNvSpPr>
            <a:spLocks noChangeArrowheads="1"/>
          </p:cNvSpPr>
          <p:nvPr/>
        </p:nvSpPr>
        <p:spPr bwMode="auto">
          <a:xfrm>
            <a:off x="0" y="3063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0" y="3521075"/>
            <a:ext cx="4333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GB" sz="1200" b="1">
                <a:latin typeface="Century Gothic" pitchFamily="34" charset="0"/>
                <a:cs typeface="Times New Roman" pitchFamily="18" charset="0"/>
              </a:rPr>
              <a:t>     </a:t>
            </a:r>
            <a:r>
              <a:rPr lang="en-US" sz="1000"/>
              <a:t> </a:t>
            </a:r>
            <a:endParaRPr lang="en-US"/>
          </a:p>
        </p:txBody>
      </p:sp>
      <p:sp>
        <p:nvSpPr>
          <p:cNvPr id="136198" name="Rectangle 6"/>
          <p:cNvSpPr>
            <a:spLocks noChangeArrowheads="1"/>
          </p:cNvSpPr>
          <p:nvPr/>
        </p:nvSpPr>
        <p:spPr bwMode="auto">
          <a:xfrm>
            <a:off x="0" y="3063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GB"/>
          </a:p>
        </p:txBody>
      </p:sp>
      <p:sp>
        <p:nvSpPr>
          <p:cNvPr id="136199" name="Rectangle 7"/>
          <p:cNvSpPr>
            <a:spLocks noChangeArrowheads="1"/>
          </p:cNvSpPr>
          <p:nvPr/>
        </p:nvSpPr>
        <p:spPr bwMode="auto">
          <a:xfrm>
            <a:off x="0" y="3521075"/>
            <a:ext cx="2619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GB" sz="1200" b="1">
                <a:latin typeface="Century Gothic" pitchFamily="34" charset="0"/>
                <a:cs typeface="Times New Roman" pitchFamily="18" charset="0"/>
              </a:rPr>
              <a:t> </a:t>
            </a:r>
            <a:r>
              <a:rPr lang="en-US" sz="1000"/>
              <a:t> </a:t>
            </a:r>
            <a:endParaRPr lang="en-US"/>
          </a:p>
        </p:txBody>
      </p:sp>
      <p:sp>
        <p:nvSpPr>
          <p:cNvPr id="136200" name="Text Box 8"/>
          <p:cNvSpPr txBox="1">
            <a:spLocks noChangeArrowheads="1"/>
          </p:cNvSpPr>
          <p:nvPr/>
        </p:nvSpPr>
        <p:spPr bwMode="auto">
          <a:xfrm>
            <a:off x="1116013" y="2852738"/>
            <a:ext cx="2160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36201" name="Text Box 9"/>
          <p:cNvSpPr txBox="1">
            <a:spLocks noChangeArrowheads="1"/>
          </p:cNvSpPr>
          <p:nvPr/>
        </p:nvSpPr>
        <p:spPr bwMode="auto">
          <a:xfrm>
            <a:off x="1187450" y="2997200"/>
            <a:ext cx="2376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36202" name="Text Box 10"/>
          <p:cNvSpPr txBox="1">
            <a:spLocks noChangeArrowheads="1"/>
          </p:cNvSpPr>
          <p:nvPr/>
        </p:nvSpPr>
        <p:spPr bwMode="auto">
          <a:xfrm>
            <a:off x="2411413" y="260350"/>
            <a:ext cx="43195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4000">
                <a:solidFill>
                  <a:srgbClr val="CCFFFF"/>
                </a:solidFill>
                <a:latin typeface="Arial Unicode MS" pitchFamily="34" charset="-128"/>
              </a:rPr>
              <a:t>Rate of </a:t>
            </a:r>
            <a:r>
              <a:rPr lang="en-GB" sz="4000" i="1">
                <a:solidFill>
                  <a:srgbClr val="CCFFFF"/>
                </a:solidFill>
                <a:latin typeface="Arial Unicode MS" pitchFamily="34" charset="-128"/>
              </a:rPr>
              <a:t>Change</a:t>
            </a:r>
            <a:endParaRPr lang="en-GB" sz="4000">
              <a:solidFill>
                <a:srgbClr val="CCFFFF"/>
              </a:solidFill>
              <a:latin typeface="Arial Unicode MS" pitchFamily="34" charset="-128"/>
            </a:endParaRPr>
          </a:p>
        </p:txBody>
      </p:sp>
      <p:pic>
        <p:nvPicPr>
          <p:cNvPr id="136203" name="Picture 11" descr="j0309023"/>
          <p:cNvPicPr>
            <a:picLocks noChangeAspect="1" noChangeArrowheads="1"/>
          </p:cNvPicPr>
          <p:nvPr/>
        </p:nvPicPr>
        <p:blipFill>
          <a:blip r:embed="rId4" cstate="print"/>
          <a:srcRect b="3040"/>
          <a:stretch>
            <a:fillRect/>
          </a:stretch>
        </p:blipFill>
        <p:spPr bwMode="auto">
          <a:xfrm>
            <a:off x="611188" y="1412875"/>
            <a:ext cx="1947862" cy="4608513"/>
          </a:xfrm>
          <a:prstGeom prst="rect">
            <a:avLst/>
          </a:prstGeom>
          <a:noFill/>
        </p:spPr>
      </p:pic>
      <p:pic>
        <p:nvPicPr>
          <p:cNvPr id="136204" name="Picture 12" descr="j0436672"/>
          <p:cNvPicPr>
            <a:picLocks noChangeAspect="1" noChangeArrowheads="1"/>
          </p:cNvPicPr>
          <p:nvPr/>
        </p:nvPicPr>
        <p:blipFill>
          <a:blip r:embed="rId5" cstate="print"/>
          <a:srcRect t="15282" b="29088"/>
          <a:stretch>
            <a:fillRect/>
          </a:stretch>
        </p:blipFill>
        <p:spPr bwMode="auto">
          <a:xfrm>
            <a:off x="2555875" y="1412875"/>
            <a:ext cx="4032250" cy="1931988"/>
          </a:xfrm>
          <a:prstGeom prst="rect">
            <a:avLst/>
          </a:prstGeom>
          <a:noFill/>
        </p:spPr>
      </p:pic>
      <p:sp>
        <p:nvSpPr>
          <p:cNvPr id="136205" name="Text Box 13"/>
          <p:cNvSpPr txBox="1">
            <a:spLocks noChangeArrowheads="1"/>
          </p:cNvSpPr>
          <p:nvPr/>
        </p:nvSpPr>
        <p:spPr bwMode="auto">
          <a:xfrm>
            <a:off x="2555875" y="3357563"/>
            <a:ext cx="4033838" cy="720725"/>
          </a:xfrm>
          <a:prstGeom prst="rect">
            <a:avLst/>
          </a:prstGeom>
          <a:solidFill>
            <a:srgbClr val="0033CC"/>
          </a:solidFill>
          <a:ln w="1905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>
                <a:solidFill>
                  <a:schemeClr val="bg1"/>
                </a:solidFill>
              </a:rPr>
              <a:t>50,000 years divided by  63 years equivalent to 800 lifetimes</a:t>
            </a:r>
            <a:endParaRPr lang="en-US" sz="2000">
              <a:solidFill>
                <a:schemeClr val="bg1"/>
              </a:solidFill>
            </a:endParaRPr>
          </a:p>
        </p:txBody>
      </p:sp>
      <p:pic>
        <p:nvPicPr>
          <p:cNvPr id="136206" name="Picture 14" descr="j0401462"/>
          <p:cNvPicPr>
            <a:picLocks noChangeAspect="1" noChangeArrowheads="1"/>
          </p:cNvPicPr>
          <p:nvPr/>
        </p:nvPicPr>
        <p:blipFill>
          <a:blip r:embed="rId6" cstate="print"/>
          <a:srcRect l="-3459" t="18616" b="18564"/>
          <a:stretch>
            <a:fillRect/>
          </a:stretch>
        </p:blipFill>
        <p:spPr bwMode="auto">
          <a:xfrm>
            <a:off x="2484438" y="4076700"/>
            <a:ext cx="2159000" cy="1944688"/>
          </a:xfrm>
          <a:prstGeom prst="rect">
            <a:avLst/>
          </a:prstGeom>
          <a:noFill/>
        </p:spPr>
      </p:pic>
      <p:pic>
        <p:nvPicPr>
          <p:cNvPr id="136207" name="Picture 15" descr="j0443418"/>
          <p:cNvPicPr>
            <a:picLocks noChangeAspect="1" noChangeArrowheads="1"/>
          </p:cNvPicPr>
          <p:nvPr/>
        </p:nvPicPr>
        <p:blipFill>
          <a:blip r:embed="rId7" cstate="print"/>
          <a:srcRect l="41548" b="15692"/>
          <a:stretch>
            <a:fillRect/>
          </a:stretch>
        </p:blipFill>
        <p:spPr bwMode="auto">
          <a:xfrm>
            <a:off x="4572000" y="4076700"/>
            <a:ext cx="2016125" cy="1944688"/>
          </a:xfrm>
          <a:prstGeom prst="rect">
            <a:avLst/>
          </a:prstGeom>
          <a:noFill/>
        </p:spPr>
      </p:pic>
      <p:pic>
        <p:nvPicPr>
          <p:cNvPr id="136208" name="Picture 16"/>
          <p:cNvPicPr>
            <a:picLocks noChangeAspect="1" noChangeArrowheads="1"/>
          </p:cNvPicPr>
          <p:nvPr/>
        </p:nvPicPr>
        <p:blipFill>
          <a:blip r:embed="rId8" cstate="print"/>
          <a:srcRect l="-856" r="6441"/>
          <a:stretch>
            <a:fillRect/>
          </a:stretch>
        </p:blipFill>
        <p:spPr bwMode="auto">
          <a:xfrm>
            <a:off x="6588125" y="1412875"/>
            <a:ext cx="1941513" cy="2303463"/>
          </a:xfrm>
          <a:prstGeom prst="rect">
            <a:avLst/>
          </a:prstGeom>
          <a:noFill/>
        </p:spPr>
      </p:pic>
      <p:sp>
        <p:nvSpPr>
          <p:cNvPr id="136209" name="Text Box 17"/>
          <p:cNvSpPr txBox="1">
            <a:spLocks noChangeArrowheads="1"/>
          </p:cNvSpPr>
          <p:nvPr/>
        </p:nvSpPr>
        <p:spPr bwMode="auto">
          <a:xfrm>
            <a:off x="5795963" y="1557338"/>
            <a:ext cx="720725" cy="457200"/>
          </a:xfrm>
          <a:prstGeom prst="rect">
            <a:avLst/>
          </a:prstGeom>
          <a:solidFill>
            <a:srgbClr val="0033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>
                <a:solidFill>
                  <a:schemeClr val="bg1"/>
                </a:solidFill>
              </a:rPr>
              <a:t>650</a:t>
            </a:r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136210" name="Text Box 18"/>
          <p:cNvSpPr txBox="1">
            <a:spLocks noChangeArrowheads="1"/>
          </p:cNvSpPr>
          <p:nvPr/>
        </p:nvSpPr>
        <p:spPr bwMode="auto">
          <a:xfrm>
            <a:off x="7883525" y="1557338"/>
            <a:ext cx="576263" cy="457200"/>
          </a:xfrm>
          <a:prstGeom prst="rect">
            <a:avLst/>
          </a:prstGeom>
          <a:solidFill>
            <a:srgbClr val="0033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>
                <a:solidFill>
                  <a:schemeClr val="bg1"/>
                </a:solidFill>
              </a:rPr>
              <a:t>70</a:t>
            </a:r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136211" name="Text Box 19"/>
          <p:cNvSpPr txBox="1">
            <a:spLocks noChangeArrowheads="1"/>
          </p:cNvSpPr>
          <p:nvPr/>
        </p:nvSpPr>
        <p:spPr bwMode="auto">
          <a:xfrm>
            <a:off x="6011863" y="4221163"/>
            <a:ext cx="503237" cy="457200"/>
          </a:xfrm>
          <a:prstGeom prst="rect">
            <a:avLst/>
          </a:prstGeom>
          <a:solidFill>
            <a:srgbClr val="0033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>
                <a:solidFill>
                  <a:schemeClr val="bg1"/>
                </a:solidFill>
              </a:rPr>
              <a:t>7</a:t>
            </a:r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136212" name="Text Box 20"/>
          <p:cNvSpPr txBox="1">
            <a:spLocks noChangeArrowheads="1"/>
          </p:cNvSpPr>
          <p:nvPr/>
        </p:nvSpPr>
        <p:spPr bwMode="auto">
          <a:xfrm>
            <a:off x="1908175" y="1557338"/>
            <a:ext cx="576263" cy="457200"/>
          </a:xfrm>
          <a:prstGeom prst="rect">
            <a:avLst/>
          </a:prstGeom>
          <a:solidFill>
            <a:srgbClr val="0033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  <a:endParaRPr lang="en-US" sz="24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36213" name="Object 21"/>
          <p:cNvGraphicFramePr>
            <a:graphicFrameLocks noChangeAspect="1"/>
          </p:cNvGraphicFramePr>
          <p:nvPr/>
        </p:nvGraphicFramePr>
        <p:xfrm>
          <a:off x="6588125" y="3716338"/>
          <a:ext cx="1944688" cy="2305050"/>
        </p:xfrm>
        <a:graphic>
          <a:graphicData uri="http://schemas.openxmlformats.org/presentationml/2006/ole">
            <p:oleObj spid="_x0000_s23554" name="Photo Editor Photo" r:id="rId9" imgW="1104762" imgH="1371429" progId="">
              <p:embed/>
            </p:oleObj>
          </a:graphicData>
        </a:graphic>
      </p:graphicFrame>
      <p:graphicFrame>
        <p:nvGraphicFramePr>
          <p:cNvPr id="136215" name="Object 23"/>
          <p:cNvGraphicFramePr>
            <a:graphicFrameLocks noChangeAspect="1"/>
          </p:cNvGraphicFramePr>
          <p:nvPr/>
        </p:nvGraphicFramePr>
        <p:xfrm>
          <a:off x="2555875" y="1412875"/>
          <a:ext cx="2016125" cy="1944688"/>
        </p:xfrm>
        <a:graphic>
          <a:graphicData uri="http://schemas.openxmlformats.org/presentationml/2006/ole">
            <p:oleObj spid="_x0000_s23555" name="Photo Editor Photo" r:id="rId10" imgW="10000000" imgH="6657143" progId="">
              <p:embed/>
            </p:oleObj>
          </a:graphicData>
        </a:graphic>
      </p:graphicFrame>
      <p:graphicFrame>
        <p:nvGraphicFramePr>
          <p:cNvPr id="136216" name="Object 24"/>
          <p:cNvGraphicFramePr>
            <a:graphicFrameLocks noChangeAspect="1"/>
          </p:cNvGraphicFramePr>
          <p:nvPr/>
        </p:nvGraphicFramePr>
        <p:xfrm>
          <a:off x="4572000" y="1412875"/>
          <a:ext cx="2076450" cy="1944688"/>
        </p:xfrm>
        <a:graphic>
          <a:graphicData uri="http://schemas.openxmlformats.org/presentationml/2006/ole">
            <p:oleObj spid="_x0000_s23556" name="Photo Editor Photo" r:id="rId11" imgW="6504762" imgH="9752381" progId="">
              <p:embed/>
            </p:oleObj>
          </a:graphicData>
        </a:graphic>
      </p:graphicFrame>
      <p:graphicFrame>
        <p:nvGraphicFramePr>
          <p:cNvPr id="136217" name="Object 25"/>
          <p:cNvGraphicFramePr>
            <a:graphicFrameLocks noChangeAspect="1"/>
          </p:cNvGraphicFramePr>
          <p:nvPr/>
        </p:nvGraphicFramePr>
        <p:xfrm>
          <a:off x="6588125" y="1412875"/>
          <a:ext cx="1944688" cy="2316163"/>
        </p:xfrm>
        <a:graphic>
          <a:graphicData uri="http://schemas.openxmlformats.org/presentationml/2006/ole">
            <p:oleObj spid="_x0000_s23557" name="Photo Editor Photo" r:id="rId12" imgW="7380952" imgH="5896798" progId="">
              <p:embed/>
            </p:oleObj>
          </a:graphicData>
        </a:graphic>
      </p:graphicFrame>
      <p:pic>
        <p:nvPicPr>
          <p:cNvPr id="136219" name="Picture 27"/>
          <p:cNvPicPr>
            <a:picLocks noChangeAspect="1" noChangeArrowheads="1"/>
          </p:cNvPicPr>
          <p:nvPr/>
        </p:nvPicPr>
        <p:blipFill>
          <a:blip r:embed="rId13" cstate="print"/>
          <a:srcRect t="9731" r="33672"/>
          <a:stretch>
            <a:fillRect/>
          </a:stretch>
        </p:blipFill>
        <p:spPr bwMode="auto">
          <a:xfrm>
            <a:off x="6588125" y="3716338"/>
            <a:ext cx="1951038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36220" name="Object 28"/>
          <p:cNvGraphicFramePr>
            <a:graphicFrameLocks noChangeAspect="1"/>
          </p:cNvGraphicFramePr>
          <p:nvPr/>
        </p:nvGraphicFramePr>
        <p:xfrm>
          <a:off x="4643438" y="4076700"/>
          <a:ext cx="1944687" cy="1944688"/>
        </p:xfrm>
        <a:graphic>
          <a:graphicData uri="http://schemas.openxmlformats.org/presentationml/2006/ole">
            <p:oleObj spid="_x0000_s23558" name="Photo Editor Photo" r:id="rId14" imgW="10000000" imgH="6668431" progId="">
              <p:embed/>
            </p:oleObj>
          </a:graphicData>
        </a:graphic>
      </p:graphicFrame>
      <p:pic>
        <p:nvPicPr>
          <p:cNvPr id="136221" name="Picture 29" descr="j0227652"/>
          <p:cNvPicPr>
            <a:picLocks noChangeAspect="1" noChangeArrowheads="1"/>
          </p:cNvPicPr>
          <p:nvPr/>
        </p:nvPicPr>
        <p:blipFill>
          <a:blip r:embed="rId15" cstate="print"/>
          <a:srcRect l="12598" r="13882"/>
          <a:stretch>
            <a:fillRect/>
          </a:stretch>
        </p:blipFill>
        <p:spPr bwMode="auto">
          <a:xfrm>
            <a:off x="2555875" y="4076700"/>
            <a:ext cx="2089150" cy="1944688"/>
          </a:xfrm>
          <a:prstGeom prst="rect">
            <a:avLst/>
          </a:prstGeom>
          <a:noFill/>
        </p:spPr>
      </p:pic>
      <p:graphicFrame>
        <p:nvGraphicFramePr>
          <p:cNvPr id="136222" name="Object 30"/>
          <p:cNvGraphicFramePr>
            <a:graphicFrameLocks noChangeAspect="1"/>
          </p:cNvGraphicFramePr>
          <p:nvPr/>
        </p:nvGraphicFramePr>
        <p:xfrm>
          <a:off x="611188" y="3716338"/>
          <a:ext cx="1947862" cy="2303462"/>
        </p:xfrm>
        <a:graphic>
          <a:graphicData uri="http://schemas.openxmlformats.org/presentationml/2006/ole">
            <p:oleObj spid="_x0000_s23559" name="Photo Editor Photo" r:id="rId16" imgW="5714286" imgH="4361905" progId="">
              <p:embed/>
            </p:oleObj>
          </a:graphicData>
        </a:graphic>
      </p:graphicFrame>
      <p:pic>
        <p:nvPicPr>
          <p:cNvPr id="136223" name="Picture 31" descr="j0433135"/>
          <p:cNvPicPr>
            <a:picLocks noChangeAspect="1" noChangeArrowheads="1"/>
          </p:cNvPicPr>
          <p:nvPr/>
        </p:nvPicPr>
        <p:blipFill>
          <a:blip r:embed="rId17" cstate="print"/>
          <a:srcRect l="40788" t="6657" r="15457" b="31180"/>
          <a:stretch>
            <a:fillRect/>
          </a:stretch>
        </p:blipFill>
        <p:spPr bwMode="auto">
          <a:xfrm>
            <a:off x="611188" y="1412875"/>
            <a:ext cx="1938337" cy="2303463"/>
          </a:xfrm>
          <a:prstGeom prst="rect">
            <a:avLst/>
          </a:prstGeom>
          <a:noFill/>
        </p:spPr>
      </p:pic>
      <p:sp>
        <p:nvSpPr>
          <p:cNvPr id="136224" name="Rectangle 32"/>
          <p:cNvSpPr>
            <a:spLocks noChangeArrowheads="1"/>
          </p:cNvSpPr>
          <p:nvPr/>
        </p:nvSpPr>
        <p:spPr bwMode="auto">
          <a:xfrm>
            <a:off x="2555875" y="3357563"/>
            <a:ext cx="4032250" cy="719137"/>
          </a:xfrm>
          <a:prstGeom prst="rect">
            <a:avLst/>
          </a:prstGeom>
          <a:solidFill>
            <a:srgbClr val="0033CC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36225" name="Text Box 33"/>
          <p:cNvSpPr txBox="1">
            <a:spLocks noChangeArrowheads="1"/>
          </p:cNvSpPr>
          <p:nvPr/>
        </p:nvSpPr>
        <p:spPr bwMode="auto">
          <a:xfrm>
            <a:off x="3419475" y="3500438"/>
            <a:ext cx="23764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 b="1" dirty="0">
                <a:solidFill>
                  <a:srgbClr val="FFFFFF"/>
                </a:solidFill>
              </a:rPr>
              <a:t>801</a:t>
            </a:r>
            <a:r>
              <a:rPr lang="en-GB" sz="2000" b="1" baseline="30000" dirty="0">
                <a:solidFill>
                  <a:srgbClr val="FFFFFF"/>
                </a:solidFill>
              </a:rPr>
              <a:t>st</a:t>
            </a:r>
            <a:r>
              <a:rPr lang="en-GB" sz="2000" b="1" dirty="0">
                <a:solidFill>
                  <a:srgbClr val="FFFFFF"/>
                </a:solidFill>
              </a:rPr>
              <a:t> Lifetime?</a:t>
            </a:r>
            <a:endParaRPr lang="en-US" sz="2000" b="1" dirty="0">
              <a:solidFill>
                <a:srgbClr val="FFFFFF"/>
              </a:solidFill>
            </a:endParaRPr>
          </a:p>
        </p:txBody>
      </p:sp>
      <p:sp>
        <p:nvSpPr>
          <p:cNvPr id="136226" name="Text Box 34"/>
          <p:cNvSpPr txBox="1">
            <a:spLocks noChangeArrowheads="1"/>
          </p:cNvSpPr>
          <p:nvPr/>
        </p:nvSpPr>
        <p:spPr bwMode="auto">
          <a:xfrm>
            <a:off x="611188" y="6021388"/>
            <a:ext cx="7921625" cy="366712"/>
          </a:xfrm>
          <a:prstGeom prst="rect">
            <a:avLst/>
          </a:prstGeom>
          <a:solidFill>
            <a:srgbClr val="0033CC"/>
          </a:solidFill>
          <a:ln w="31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b="1" dirty="0">
                <a:solidFill>
                  <a:srgbClr val="FFFFFF"/>
                </a:solidFill>
              </a:rPr>
              <a:t>There will be more progress made than in all the previous 50,000 years!</a:t>
            </a:r>
            <a:endParaRPr lang="en-US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6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6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6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1000"/>
                                        <p:tgtEl>
                                          <p:spTgt spid="136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1000"/>
                                        <p:tgtEl>
                                          <p:spTgt spid="136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1000"/>
                                        <p:tgtEl>
                                          <p:spTgt spid="136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1000"/>
                                        <p:tgtEl>
                                          <p:spTgt spid="136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1000"/>
                                        <p:tgtEl>
                                          <p:spTgt spid="136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1000"/>
                                        <p:tgtEl>
                                          <p:spTgt spid="136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36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1000"/>
                                        <p:tgtEl>
                                          <p:spTgt spid="136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5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6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6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6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25" grpId="0"/>
      <p:bldP spid="1362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4"/>
          <p:cNvGrpSpPr/>
          <p:nvPr/>
        </p:nvGrpSpPr>
        <p:grpSpPr>
          <a:xfrm>
            <a:off x="3347864" y="2420887"/>
            <a:ext cx="2448272" cy="2004848"/>
            <a:chOff x="3779912" y="2996952"/>
            <a:chExt cx="1224136" cy="1007740"/>
          </a:xfrm>
        </p:grpSpPr>
        <p:pic>
          <p:nvPicPr>
            <p:cNvPr id="8" name="Picture 7" descr="C:\Users\awl\Pictures\Dolphis - animation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79912" y="2996952"/>
              <a:ext cx="1172716" cy="977263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3779912" y="3586990"/>
              <a:ext cx="1224136" cy="417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/>
                <a:t>Lawson Training </a:t>
              </a:r>
            </a:p>
            <a:p>
              <a:pPr algn="ctr"/>
              <a:r>
                <a:rPr lang="en-GB" sz="2400" dirty="0" smtClean="0"/>
                <a:t>&amp; Development</a:t>
              </a:r>
              <a:endParaRPr lang="en-GB" sz="2400" dirty="0"/>
            </a:p>
          </p:txBody>
        </p:sp>
      </p:grpSp>
      <p:pic>
        <p:nvPicPr>
          <p:cNvPr id="6" name="Picture 2" descr="C:\Users\awl\Documents\lt_logo_whi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165304"/>
            <a:ext cx="663583" cy="4400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3909</TotalTime>
  <Words>154</Words>
  <Application>Microsoft Office PowerPoint</Application>
  <PresentationFormat>On-screen Show (4:3)</PresentationFormat>
  <Paragraphs>29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Photo Editor Photo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awl</dc:creator>
  <cp:lastModifiedBy>HP</cp:lastModifiedBy>
  <cp:revision>256</cp:revision>
  <dcterms:created xsi:type="dcterms:W3CDTF">2013-07-08T09:56:32Z</dcterms:created>
  <dcterms:modified xsi:type="dcterms:W3CDTF">2019-10-11T05:40:56Z</dcterms:modified>
</cp:coreProperties>
</file>